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9801"/>
    <a:srgbClr val="009899"/>
    <a:srgbClr val="7032A1"/>
    <a:srgbClr val="046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25"/>
    <p:restoredTop sz="96327"/>
  </p:normalViewPr>
  <p:slideViewPr>
    <p:cSldViewPr snapToGrid="0" snapToObjects="1">
      <p:cViewPr>
        <p:scale>
          <a:sx n="68" d="100"/>
          <a:sy n="68" d="100"/>
        </p:scale>
        <p:origin x="96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E1009-F0DA-21F2-1737-C7456235B1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217" y="1605689"/>
            <a:ext cx="91440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rgbClr val="04607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87B618-302E-1FE1-67FB-3A8D8F144C0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2217" y="4085364"/>
            <a:ext cx="9144000" cy="1655762"/>
          </a:xfrm>
        </p:spPr>
        <p:txBody>
          <a:bodyPr/>
          <a:lstStyle>
            <a:lvl1pPr marL="0" indent="0" algn="l">
              <a:buNone/>
              <a:defRPr sz="2400" b="0">
                <a:latin typeface="Book Antiqua" panose="020406020503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Name, Credentials</a:t>
            </a:r>
          </a:p>
          <a:p>
            <a:r>
              <a:rPr lang="en-US" dirty="0"/>
              <a:t>Organization</a:t>
            </a:r>
          </a:p>
          <a:p>
            <a:r>
              <a:rPr lang="en-US" dirty="0"/>
              <a:t>City, Country</a:t>
            </a:r>
          </a:p>
        </p:txBody>
      </p:sp>
    </p:spTree>
    <p:extLst>
      <p:ext uri="{BB962C8B-B14F-4D97-AF65-F5344CB8AC3E}">
        <p14:creationId xmlns:p14="http://schemas.microsoft.com/office/powerpoint/2010/main" val="233744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0AAF3-04A7-033C-28FF-76152A1123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26525" y="576263"/>
            <a:ext cx="8460558" cy="2852737"/>
          </a:xfrm>
        </p:spPr>
        <p:txBody>
          <a:bodyPr anchor="b"/>
          <a:lstStyle>
            <a:lvl1pPr>
              <a:defRPr sz="6000">
                <a:solidFill>
                  <a:srgbClr val="C79801"/>
                </a:solidFill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BA8413-74FD-B5CB-1202-63DC00EFF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6525" y="3544434"/>
            <a:ext cx="8460557" cy="1500187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8955A-BA21-5518-D2AA-00484C94D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7245" y="6394042"/>
            <a:ext cx="10515600" cy="365125"/>
          </a:xfrm>
        </p:spPr>
        <p:txBody>
          <a:bodyPr/>
          <a:lstStyle>
            <a:lvl1pPr algn="l">
              <a:defRPr b="1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3FA7084-A108-41EB-25C8-6D018296314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14937" y="2769960"/>
            <a:ext cx="1189038" cy="1017588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Icon </a:t>
            </a:r>
          </a:p>
        </p:txBody>
      </p:sp>
    </p:spTree>
    <p:extLst>
      <p:ext uri="{BB962C8B-B14F-4D97-AF65-F5344CB8AC3E}">
        <p14:creationId xmlns:p14="http://schemas.microsoft.com/office/powerpoint/2010/main" val="74432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4508D-B881-698C-8470-02F869AF7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9476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0667-B543-2874-5FAD-DF15884BB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147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7E4418-C8E2-8CEF-EF53-87B237575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56205-7EEA-3BBB-0836-A9A7B6329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460854"/>
            <a:ext cx="7315200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9B2A3D-A4D4-60EE-7817-4D5F56A5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6085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C8516048-8F23-D94C-A92C-3726C7DD3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99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4508D-B881-698C-8470-02F869AF7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9476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0667-B543-2874-5FAD-DF15884BB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147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7E4418-C8E2-8CEF-EF53-87B237575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56205-7EEA-3BBB-0836-A9A7B6329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460854"/>
            <a:ext cx="7315200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9B2A3D-A4D4-60EE-7817-4D5F56A5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6085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C8516048-8F23-D94C-A92C-3726C7DD3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95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4508D-B881-698C-8470-02F869AF7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9476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0667-B543-2874-5FAD-DF15884BB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147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7E4418-C8E2-8CEF-EF53-87B237575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56205-7EEA-3BBB-0836-A9A7B6329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460854"/>
            <a:ext cx="7315200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9B2A3D-A4D4-60EE-7817-4D5F56A5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6085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C8516048-8F23-D94C-A92C-3726C7DD3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169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63D5AC-BB73-07FE-2946-AAD49B8F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446" y="6460854"/>
            <a:ext cx="7852954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9F634-B10E-C3F4-777D-A1AEEB3B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60854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C8516048-8F23-D94C-A92C-3726C7DD3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02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63D5AC-BB73-07FE-2946-AAD49B8F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446" y="6460854"/>
            <a:ext cx="7852954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9F634-B10E-C3F4-777D-A1AEEB3B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60854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C8516048-8F23-D94C-A92C-3726C7DD3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46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63D5AC-BB73-07FE-2946-AAD49B8F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446" y="6460854"/>
            <a:ext cx="7852954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9F634-B10E-C3F4-777D-A1AEEB3B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60854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C8516048-8F23-D94C-A92C-3726C7DD3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75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1B963-4FA3-6FD0-AB20-9117E26E9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436915"/>
            <a:ext cx="3932237" cy="109619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B8700-E6E2-2129-121F-0D33A3284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36915"/>
            <a:ext cx="6172200" cy="44241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83B52-70DA-37F3-B8DB-013F1F5BC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52699"/>
            <a:ext cx="3932237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A1F223-A37C-4EFA-E510-44C682FAE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047C5B-8C2E-9687-BD1C-FB0F57155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C8516048-8F23-D94C-A92C-3726C7DD3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560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2662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4A309-BB74-4D90-9646-974D74224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252" y="1825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6371D-2B37-0AB6-96F4-7E3E30A49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251" y="1658177"/>
            <a:ext cx="1064405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FB4DB-9738-C7B2-3E97-67C811F63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3251" y="6473917"/>
            <a:ext cx="7720149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074B7-C33A-A85D-A9A1-3D90C2554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73917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C8516048-8F23-D94C-A92C-3726C7DD3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31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4A309-BB74-4D90-9646-974D74224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252" y="1825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6371D-2B37-0AB6-96F4-7E3E30A49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251" y="1658177"/>
            <a:ext cx="1064405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FB4DB-9738-C7B2-3E97-67C811F63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3251" y="6434728"/>
            <a:ext cx="7720149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074B7-C33A-A85D-A9A1-3D90C2554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4728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C8516048-8F23-D94C-A92C-3726C7DD3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69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4A309-BB74-4D90-9646-974D74224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252" y="1825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6371D-2B37-0AB6-96F4-7E3E30A49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251" y="1658177"/>
            <a:ext cx="1064405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FB4DB-9738-C7B2-3E97-67C811F63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3251" y="6460854"/>
            <a:ext cx="7720149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074B7-C33A-A85D-A9A1-3D90C2554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60854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C8516048-8F23-D94C-A92C-3726C7DD3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7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0AAF3-04A7-033C-28FF-76152A1123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1484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7032A1"/>
                </a:solidFill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BA8413-74FD-B5CB-1202-63DC00EFF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1484" y="3557497"/>
            <a:ext cx="10515600" cy="1500187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8955A-BA21-5518-D2AA-00484C94D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7245" y="6394042"/>
            <a:ext cx="10515600" cy="365125"/>
          </a:xfrm>
        </p:spPr>
        <p:txBody>
          <a:bodyPr/>
          <a:lstStyle>
            <a:lvl1pPr algn="l">
              <a:defRPr b="1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203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0AAF3-04A7-033C-28FF-76152A1123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1484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9899"/>
                </a:solidFill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BA8413-74FD-B5CB-1202-63DC00EFF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1484" y="3557497"/>
            <a:ext cx="10515600" cy="1500187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8955A-BA21-5518-D2AA-00484C94D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7245" y="6394042"/>
            <a:ext cx="10515600" cy="365125"/>
          </a:xfrm>
        </p:spPr>
        <p:txBody>
          <a:bodyPr/>
          <a:lstStyle>
            <a:lvl1pPr algn="l">
              <a:defRPr b="1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7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0AAF3-04A7-033C-28FF-76152A1123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1484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C79801"/>
                </a:solidFill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BA8413-74FD-B5CB-1202-63DC00EFF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1484" y="3557497"/>
            <a:ext cx="10515600" cy="1500187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8955A-BA21-5518-D2AA-00484C94D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7245" y="6394042"/>
            <a:ext cx="10515600" cy="365125"/>
          </a:xfrm>
        </p:spPr>
        <p:txBody>
          <a:bodyPr/>
          <a:lstStyle>
            <a:lvl1pPr algn="l">
              <a:defRPr b="1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30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0AAF3-04A7-033C-28FF-76152A1123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26525" y="576263"/>
            <a:ext cx="8460558" cy="2852737"/>
          </a:xfrm>
        </p:spPr>
        <p:txBody>
          <a:bodyPr anchor="b"/>
          <a:lstStyle>
            <a:lvl1pPr>
              <a:defRPr sz="6000">
                <a:solidFill>
                  <a:srgbClr val="7032A1"/>
                </a:solidFill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BA8413-74FD-B5CB-1202-63DC00EFF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6525" y="3544434"/>
            <a:ext cx="8460557" cy="1500187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8955A-BA21-5518-D2AA-00484C94D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7245" y="6394042"/>
            <a:ext cx="10515600" cy="365125"/>
          </a:xfrm>
        </p:spPr>
        <p:txBody>
          <a:bodyPr/>
          <a:lstStyle>
            <a:lvl1pPr algn="l">
              <a:defRPr b="1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3FA7084-A108-41EB-25C8-6D018296314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14937" y="2769960"/>
            <a:ext cx="1189038" cy="1017588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Icon </a:t>
            </a:r>
          </a:p>
        </p:txBody>
      </p:sp>
    </p:spTree>
    <p:extLst>
      <p:ext uri="{BB962C8B-B14F-4D97-AF65-F5344CB8AC3E}">
        <p14:creationId xmlns:p14="http://schemas.microsoft.com/office/powerpoint/2010/main" val="195340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0AAF3-04A7-033C-28FF-76152A1123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26525" y="576263"/>
            <a:ext cx="8460558" cy="2852737"/>
          </a:xfrm>
        </p:spPr>
        <p:txBody>
          <a:bodyPr anchor="b"/>
          <a:lstStyle>
            <a:lvl1pPr>
              <a:defRPr sz="6000">
                <a:solidFill>
                  <a:srgbClr val="009899"/>
                </a:solidFill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BA8413-74FD-B5CB-1202-63DC00EFF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6525" y="3544434"/>
            <a:ext cx="8460557" cy="1500187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8955A-BA21-5518-D2AA-00484C94D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7245" y="6394042"/>
            <a:ext cx="10515600" cy="365125"/>
          </a:xfrm>
        </p:spPr>
        <p:txBody>
          <a:bodyPr/>
          <a:lstStyle>
            <a:lvl1pPr algn="l">
              <a:defRPr b="1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3FA7084-A108-41EB-25C8-6D018296314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14937" y="2769960"/>
            <a:ext cx="1189038" cy="1017588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Icon </a:t>
            </a:r>
          </a:p>
        </p:txBody>
      </p:sp>
    </p:spTree>
    <p:extLst>
      <p:ext uri="{BB962C8B-B14F-4D97-AF65-F5344CB8AC3E}">
        <p14:creationId xmlns:p14="http://schemas.microsoft.com/office/powerpoint/2010/main" val="18292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DD671C-FA7F-1EDD-8B57-40519714F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79DCF-A846-F3E7-48A2-7BB77BB2A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2E05D-D1DE-5AF4-4FB7-BA9C6BFA85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D224B-9B29-964C-80D3-A4E0EC1F55BB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83058-93EC-15DC-5609-19B53F1F0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C32F3-0F8B-A5AF-BF1C-2AEE5C1EA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16048-8F23-D94C-A92C-3726C7DD3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48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52" r:id="rId11"/>
    <p:sldLayoutId id="2147483667" r:id="rId12"/>
    <p:sldLayoutId id="2147483668" r:id="rId13"/>
    <p:sldLayoutId id="2147483655" r:id="rId14"/>
    <p:sldLayoutId id="2147483669" r:id="rId15"/>
    <p:sldLayoutId id="2147483670" r:id="rId16"/>
    <p:sldLayoutId id="2147483656" r:id="rId17"/>
    <p:sldLayoutId id="2147483671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ook Antiqua" panose="02040602050305030304" pitchFamily="18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ook Antiqua" panose="02040602050305030304" pitchFamily="18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ook Antiqua" panose="02040602050305030304" pitchFamily="18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715D0-B387-EE6E-AFBC-A752AB12C1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254" y="1147076"/>
            <a:ext cx="9144000" cy="2387600"/>
          </a:xfrm>
        </p:spPr>
        <p:txBody>
          <a:bodyPr>
            <a:normAutofit/>
          </a:bodyPr>
          <a:lstStyle/>
          <a:p>
            <a:pPr algn="l"/>
            <a:br>
              <a:rPr lang="en-US" b="1" dirty="0">
                <a:solidFill>
                  <a:srgbClr val="04607A"/>
                </a:solidFill>
                <a:latin typeface="Roboto" panose="02000000000000000000" pitchFamily="2" charset="0"/>
              </a:rPr>
            </a:br>
            <a:br>
              <a:rPr lang="en-US" b="1" dirty="0">
                <a:solidFill>
                  <a:srgbClr val="04607A"/>
                </a:solidFill>
                <a:latin typeface="Roboto" panose="02000000000000000000" pitchFamily="2" charset="0"/>
              </a:rPr>
            </a:br>
            <a:r>
              <a:rPr lang="en-US" b="1" dirty="0">
                <a:solidFill>
                  <a:srgbClr val="04607A"/>
                </a:solidFill>
                <a:latin typeface="Roboto" panose="02000000000000000000" pitchFamily="2" charset="0"/>
              </a:rPr>
              <a:t>Presentation Title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E2A750-1F6F-62F1-5716-B97C4E71D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254" y="3626751"/>
            <a:ext cx="9144000" cy="1655762"/>
          </a:xfrm>
        </p:spPr>
        <p:txBody>
          <a:bodyPr/>
          <a:lstStyle/>
          <a:p>
            <a:pPr algn="l"/>
            <a:r>
              <a:rPr lang="en-US" dirty="0">
                <a:latin typeface="Book Antiqua" panose="02040602050305030304" pitchFamily="18" charset="0"/>
              </a:rPr>
              <a:t>Presenter Name, Credentials</a:t>
            </a:r>
          </a:p>
          <a:p>
            <a:pPr algn="l"/>
            <a:r>
              <a:rPr lang="en-US" dirty="0">
                <a:latin typeface="Book Antiqua" panose="02040602050305030304" pitchFamily="18" charset="0"/>
              </a:rPr>
              <a:t>Organization</a:t>
            </a:r>
          </a:p>
          <a:p>
            <a:pPr algn="l"/>
            <a:r>
              <a:rPr lang="en-US" dirty="0">
                <a:latin typeface="Book Antiqua" panose="02040602050305030304" pitchFamily="18" charset="0"/>
              </a:rPr>
              <a:t>City, Country</a:t>
            </a:r>
          </a:p>
        </p:txBody>
      </p:sp>
    </p:spTree>
    <p:extLst>
      <p:ext uri="{BB962C8B-B14F-4D97-AF65-F5344CB8AC3E}">
        <p14:creationId xmlns:p14="http://schemas.microsoft.com/office/powerpoint/2010/main" val="1593529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77EF8-49DC-8F85-CC88-4F75266FE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8996" y="576263"/>
            <a:ext cx="10515600" cy="2852737"/>
          </a:xfrm>
        </p:spPr>
        <p:txBody>
          <a:bodyPr/>
          <a:lstStyle/>
          <a:p>
            <a:endParaRPr lang="en-US" b="1" dirty="0">
              <a:solidFill>
                <a:srgbClr val="C7980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0F20E-C3EE-3A50-A597-8C9DFA50A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8996" y="3563852"/>
            <a:ext cx="10515600" cy="1500187"/>
          </a:xfrm>
        </p:spPr>
        <p:txBody>
          <a:bodyPr/>
          <a:lstStyle/>
          <a:p>
            <a:endParaRPr lang="en-US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531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6ECA-B14E-DC62-38D2-D456A2A8E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136" y="105633"/>
            <a:ext cx="10515600" cy="1006475"/>
          </a:xfrm>
        </p:spPr>
        <p:txBody>
          <a:bodyPr/>
          <a:lstStyle/>
          <a:p>
            <a:endParaRPr lang="en-US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17AF7-D07C-25A6-A542-BE3E56C31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2876"/>
            <a:ext cx="10515600" cy="4484087"/>
          </a:xfrm>
        </p:spPr>
        <p:txBody>
          <a:bodyPr>
            <a:normAutofit/>
          </a:bodyPr>
          <a:lstStyle/>
          <a:p>
            <a:endParaRPr lang="en-US" sz="2400" dirty="0">
              <a:solidFill>
                <a:schemeClr val="bg2">
                  <a:lumMod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080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3DF30BD-6CAF-69B4-7DB2-9989A8611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136" y="105633"/>
            <a:ext cx="10515600" cy="1006475"/>
          </a:xfrm>
        </p:spPr>
        <p:txBody>
          <a:bodyPr/>
          <a:lstStyle/>
          <a:p>
            <a:endParaRPr lang="en-US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976BFC7-4FED-F457-D272-55770C73D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2876"/>
            <a:ext cx="10515600" cy="4484087"/>
          </a:xfrm>
        </p:spPr>
        <p:txBody>
          <a:bodyPr>
            <a:normAutofit/>
          </a:bodyPr>
          <a:lstStyle/>
          <a:p>
            <a:endParaRPr lang="en-US" sz="2400" dirty="0">
              <a:solidFill>
                <a:schemeClr val="bg2">
                  <a:lumMod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434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FB9642E-3300-4A42-5FF1-7B3175028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136" y="105633"/>
            <a:ext cx="10515600" cy="1006475"/>
          </a:xfrm>
        </p:spPr>
        <p:txBody>
          <a:bodyPr/>
          <a:lstStyle/>
          <a:p>
            <a:endParaRPr lang="en-US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A5AF11-82E9-DEC7-D765-7CDD74200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2876"/>
            <a:ext cx="10515600" cy="4484087"/>
          </a:xfrm>
        </p:spPr>
        <p:txBody>
          <a:bodyPr>
            <a:normAutofit/>
          </a:bodyPr>
          <a:lstStyle/>
          <a:p>
            <a:endParaRPr lang="en-US" sz="2400" dirty="0">
              <a:solidFill>
                <a:schemeClr val="bg2">
                  <a:lumMod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493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77EF8-49DC-8F85-CC88-4F75266FE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839" y="576263"/>
            <a:ext cx="10515600" cy="2852737"/>
          </a:xfrm>
        </p:spPr>
        <p:txBody>
          <a:bodyPr/>
          <a:lstStyle/>
          <a:p>
            <a:endParaRPr lang="en-US" b="1">
              <a:solidFill>
                <a:srgbClr val="7030A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0F20E-C3EE-3A50-A597-8C9DFA50A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7839" y="3563852"/>
            <a:ext cx="10515600" cy="1500187"/>
          </a:xfrm>
        </p:spPr>
        <p:txBody>
          <a:bodyPr/>
          <a:lstStyle/>
          <a:p>
            <a:endParaRPr lang="en-US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987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77EF8-49DC-8F85-CC88-4F75266FE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839" y="576263"/>
            <a:ext cx="10515600" cy="2852737"/>
          </a:xfrm>
        </p:spPr>
        <p:txBody>
          <a:bodyPr/>
          <a:lstStyle/>
          <a:p>
            <a:endParaRPr lang="en-US" b="1" dirty="0">
              <a:solidFill>
                <a:srgbClr val="00989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0F20E-C3EE-3A50-A597-8C9DFA50A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7839" y="3563852"/>
            <a:ext cx="10515600" cy="1500187"/>
          </a:xfrm>
        </p:spPr>
        <p:txBody>
          <a:bodyPr/>
          <a:lstStyle/>
          <a:p>
            <a:endParaRPr lang="en-US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980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77EF8-49DC-8F85-CC88-4F75266FE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839" y="576263"/>
            <a:ext cx="10515600" cy="2852737"/>
          </a:xfrm>
        </p:spPr>
        <p:txBody>
          <a:bodyPr/>
          <a:lstStyle/>
          <a:p>
            <a:endParaRPr lang="en-US" b="1" dirty="0">
              <a:solidFill>
                <a:srgbClr val="C7980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0F20E-C3EE-3A50-A597-8C9DFA50A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7839" y="3563852"/>
            <a:ext cx="10515600" cy="1500187"/>
          </a:xfrm>
        </p:spPr>
        <p:txBody>
          <a:bodyPr/>
          <a:lstStyle/>
          <a:p>
            <a:endParaRPr lang="en-US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046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77EF8-49DC-8F85-CC88-4F75266FE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8996" y="576263"/>
            <a:ext cx="10515600" cy="2852737"/>
          </a:xfrm>
        </p:spPr>
        <p:txBody>
          <a:bodyPr/>
          <a:lstStyle/>
          <a:p>
            <a:endParaRPr lang="en-US" b="1" dirty="0">
              <a:solidFill>
                <a:srgbClr val="7032A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0F20E-C3EE-3A50-A597-8C9DFA50A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8996" y="3563852"/>
            <a:ext cx="10515600" cy="1500187"/>
          </a:xfrm>
        </p:spPr>
        <p:txBody>
          <a:bodyPr/>
          <a:lstStyle/>
          <a:p>
            <a:endParaRPr lang="en-US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410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77EF8-49DC-8F85-CC88-4F75266FE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8996" y="576263"/>
            <a:ext cx="10515600" cy="2852737"/>
          </a:xfrm>
        </p:spPr>
        <p:txBody>
          <a:bodyPr/>
          <a:lstStyle/>
          <a:p>
            <a:endParaRPr lang="en-US" b="1" dirty="0">
              <a:solidFill>
                <a:srgbClr val="00989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0F20E-C3EE-3A50-A597-8C9DFA50A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8996" y="3563852"/>
            <a:ext cx="10515600" cy="1500187"/>
          </a:xfrm>
        </p:spPr>
        <p:txBody>
          <a:bodyPr/>
          <a:lstStyle/>
          <a:p>
            <a:endParaRPr lang="en-US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774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ASWG Template" id="{F80A937E-9E5C-E84D-8300-978D50171B02}" vid="{8902AF96-BDBB-334A-8148-5DD6ACD7300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IASWG Template</Template>
  <TotalTime>0</TotalTime>
  <Words>12</Words>
  <Application>Microsoft Office PowerPoint</Application>
  <PresentationFormat>Widescreen</PresentationFormat>
  <Paragraphs>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Book Antiqua</vt:lpstr>
      <vt:lpstr>Calibri</vt:lpstr>
      <vt:lpstr>Roboto</vt:lpstr>
      <vt:lpstr>Office Theme</vt:lpstr>
      <vt:lpstr>  Presentation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Presentation Title</dc:title>
  <dc:creator>Paolo Santonocito</dc:creator>
  <cp:lastModifiedBy>Paolo Santonocito</cp:lastModifiedBy>
  <cp:revision>1</cp:revision>
  <dcterms:created xsi:type="dcterms:W3CDTF">2022-06-07T13:31:37Z</dcterms:created>
  <dcterms:modified xsi:type="dcterms:W3CDTF">2022-06-07T13:31:52Z</dcterms:modified>
</cp:coreProperties>
</file>